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140A9D-19E2-3910-96FC-4CADC9D4D1C1}" v="318" dt="2024-02-23T10:04:14.701"/>
    <p1510:client id="{83D01D72-A007-F764-37B3-6A262A23B1CF}" v="171" dt="2024-02-23T10:45:07.320"/>
    <p1510:client id="{A5D0C70A-C1C5-47DE-BF44-6E5634C36859}" v="2" dt="2024-02-23T10:43:06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1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0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7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4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5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9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8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4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95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59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2/23/2024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77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26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2DDB1-A0E2-C5A1-BE0E-A331A0FFB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3751" r="-2" b="-2"/>
          <a:stretch/>
        </p:blipFill>
        <p:spPr>
          <a:xfrm>
            <a:off x="6822" y="10"/>
            <a:ext cx="12191999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F982712-B467-E1B6-85EE-D48275254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691" y="1256045"/>
            <a:ext cx="6962052" cy="1884207"/>
          </a:xfrm>
        </p:spPr>
        <p:txBody>
          <a:bodyPr anchor="b">
            <a:normAutofit/>
          </a:bodyPr>
          <a:lstStyle/>
          <a:p>
            <a:pPr algn="ctr"/>
            <a:r>
              <a:rPr lang="cs-CZ">
                <a:solidFill>
                  <a:srgbClr val="FFFFFF"/>
                </a:solidFill>
              </a:rPr>
              <a:t>Případová studie:</a:t>
            </a:r>
            <a:br>
              <a:rPr lang="cs-CZ">
                <a:solidFill>
                  <a:srgbClr val="FFFFFF"/>
                </a:solidFill>
              </a:rPr>
            </a:br>
            <a:r>
              <a:rPr lang="cs-CZ">
                <a:solidFill>
                  <a:srgbClr val="FFFFFF"/>
                </a:solidFill>
              </a:rPr>
              <a:t>Využití AI v marketingu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6637B02-6038-6303-BD06-2DB2722BD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1857" y="5159228"/>
            <a:ext cx="6581930" cy="746640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cs-CZ" sz="700">
                <a:solidFill>
                  <a:srgbClr val="FFFFFF"/>
                </a:solidFill>
              </a:rPr>
              <a:t>Daniel Hajžman</a:t>
            </a:r>
          </a:p>
          <a:p>
            <a:pPr algn="ctr">
              <a:lnSpc>
                <a:spcPct val="110000"/>
              </a:lnSpc>
            </a:pPr>
            <a:r>
              <a:rPr lang="cs-CZ" sz="700">
                <a:solidFill>
                  <a:srgbClr val="FFFFFF"/>
                </a:solidFill>
              </a:rPr>
              <a:t>Barbora Babyková</a:t>
            </a:r>
          </a:p>
          <a:p>
            <a:pPr algn="ctr">
              <a:lnSpc>
                <a:spcPct val="110000"/>
              </a:lnSpc>
            </a:pPr>
            <a:r>
              <a:rPr lang="cs-CZ" sz="700">
                <a:solidFill>
                  <a:srgbClr val="FFFFFF"/>
                </a:solidFill>
              </a:rPr>
              <a:t>IF1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5C80BC-C547-4FD8-9B68-6A9207F0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1557" y="3481804"/>
            <a:ext cx="0" cy="13107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59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9057B4-2B71-0871-ABBC-6164BECF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k diskuzi: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024DDA-C8BD-4F3B-9056-0777DA1C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/>
              <a:t>Myslíte si, že AI v budoucnu může někomu sebrat práci? Proč ano? Proč ne?</a:t>
            </a:r>
          </a:p>
        </p:txBody>
      </p:sp>
      <p:pic>
        <p:nvPicPr>
          <p:cNvPr id="4" name="Obrázek 3" descr="Artificial Intelligence AI icon PNG and SVG Vector Free Download">
            <a:extLst>
              <a:ext uri="{FF2B5EF4-FFF2-40B4-BE49-F238E27FC236}">
                <a16:creationId xmlns:a16="http://schemas.microsoft.com/office/drawing/2014/main" id="{DBE235A2-6B9D-DE00-3DD8-CB6704B0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5268" y="3592972"/>
            <a:ext cx="2011279" cy="2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8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9057B4-2B71-0871-ABBC-6164BECF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k diskuzi: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024DDA-C8BD-4F3B-9056-0777DA1C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/>
              <a:t>Jakými způsoby bychom mohli AI využít k propagaci konkrétního produktu?</a:t>
            </a:r>
          </a:p>
        </p:txBody>
      </p:sp>
      <p:pic>
        <p:nvPicPr>
          <p:cNvPr id="4" name="Obrázek 3" descr="Artificial Intelligence AI icon PNG and SVG Vector Free Download">
            <a:extLst>
              <a:ext uri="{FF2B5EF4-FFF2-40B4-BE49-F238E27FC236}">
                <a16:creationId xmlns:a16="http://schemas.microsoft.com/office/drawing/2014/main" id="{DBE235A2-6B9D-DE00-3DD8-CB6704B0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5268" y="3592972"/>
            <a:ext cx="2011279" cy="2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47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9057B4-2B71-0871-ABBC-6164BECF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k diskuzi: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024DDA-C8BD-4F3B-9056-0777DA1C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/>
              <a:t>Myslíte si, že když AI vygeneruje obrázek, můžu ho komerčně používat? Proč ano? Proč ne? </a:t>
            </a:r>
          </a:p>
        </p:txBody>
      </p:sp>
      <p:pic>
        <p:nvPicPr>
          <p:cNvPr id="4" name="Obrázek 3" descr="Artificial Intelligence AI icon PNG and SVG Vector Free Download">
            <a:extLst>
              <a:ext uri="{FF2B5EF4-FFF2-40B4-BE49-F238E27FC236}">
                <a16:creationId xmlns:a16="http://schemas.microsoft.com/office/drawing/2014/main" id="{DBE235A2-6B9D-DE00-3DD8-CB6704B0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5268" y="3592972"/>
            <a:ext cx="2011279" cy="2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9057B4-2B71-0871-ABBC-6164BECF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k diskuzi: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024DDA-C8BD-4F3B-9056-0777DA1C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/>
              <a:t>Je vám příjemnější chatovat si na e-shopech s chatbotem anebo s člověkem? Proč?</a:t>
            </a:r>
          </a:p>
        </p:txBody>
      </p:sp>
      <p:pic>
        <p:nvPicPr>
          <p:cNvPr id="4" name="Obrázek 3" descr="Artificial Intelligence AI icon PNG and SVG Vector Free Download">
            <a:extLst>
              <a:ext uri="{FF2B5EF4-FFF2-40B4-BE49-F238E27FC236}">
                <a16:creationId xmlns:a16="http://schemas.microsoft.com/office/drawing/2014/main" id="{DBE235A2-6B9D-DE00-3DD8-CB6704B0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5268" y="3592972"/>
            <a:ext cx="2011279" cy="2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3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9057B4-2B71-0871-ABBC-6164BECF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k diskuzi: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024DDA-C8BD-4F3B-9056-0777DA1C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/>
              <a:t>Jak může AI pomoci malým, začínajícím firmám v jejich marketingových aktivitách a jaké jsou možné výhody a nevýhody při implementaci těchto technologií ve srovnání s velkými firmami?</a:t>
            </a:r>
          </a:p>
        </p:txBody>
      </p:sp>
      <p:pic>
        <p:nvPicPr>
          <p:cNvPr id="4" name="Obrázek 3" descr="Artificial Intelligence AI icon PNG and SVG Vector Free Download">
            <a:extLst>
              <a:ext uri="{FF2B5EF4-FFF2-40B4-BE49-F238E27FC236}">
                <a16:creationId xmlns:a16="http://schemas.microsoft.com/office/drawing/2014/main" id="{DBE235A2-6B9D-DE00-3DD8-CB6704B0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5268" y="3592972"/>
            <a:ext cx="2011279" cy="2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09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9057B4-2B71-0871-ABBC-6164BECF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k diskuzi: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024DDA-C8BD-4F3B-9056-0777DA1C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/>
              <a:t>Jaké</a:t>
            </a:r>
            <a:r>
              <a:rPr lang="cs-CZ" sz="2400"/>
              <a:t> výhody nebo</a:t>
            </a:r>
            <a:r>
              <a:rPr lang="cs-CZ" sz="2400" dirty="0"/>
              <a:t> nevýhody s sebou nese AI nástroj na tvorbu videí - </a:t>
            </a:r>
            <a:r>
              <a:rPr lang="cs-CZ" sz="2400" dirty="0" err="1"/>
              <a:t>Sora</a:t>
            </a:r>
            <a:r>
              <a:rPr lang="cs-CZ" sz="2400" dirty="0"/>
              <a:t>?</a:t>
            </a:r>
          </a:p>
        </p:txBody>
      </p:sp>
      <p:pic>
        <p:nvPicPr>
          <p:cNvPr id="4" name="Obrázek 3" descr="Artificial Intelligence AI icon PNG and SVG Vector Free Download">
            <a:extLst>
              <a:ext uri="{FF2B5EF4-FFF2-40B4-BE49-F238E27FC236}">
                <a16:creationId xmlns:a16="http://schemas.microsoft.com/office/drawing/2014/main" id="{DBE235A2-6B9D-DE00-3DD8-CB6704B0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5268" y="3592972"/>
            <a:ext cx="2011279" cy="2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05F21A-187A-680F-BE55-8E123322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je to AI?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274252-7FFE-5F36-921B-DB797378D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/>
              <a:t>,,</a:t>
            </a:r>
            <a:r>
              <a:rPr lang="cs-CZ" sz="2400" dirty="0" err="1"/>
              <a:t>Artificial</a:t>
            </a:r>
            <a:r>
              <a:rPr lang="cs-CZ" sz="2400" dirty="0"/>
              <a:t> </a:t>
            </a:r>
            <a:r>
              <a:rPr lang="cs-CZ" sz="2400" dirty="0" err="1"/>
              <a:t>Intelligence</a:t>
            </a:r>
            <a:r>
              <a:rPr lang="cs-CZ" sz="2400" dirty="0"/>
              <a:t>"</a:t>
            </a:r>
          </a:p>
          <a:p>
            <a:r>
              <a:rPr lang="cs-CZ" sz="2400" dirty="0"/>
              <a:t>Schopnost strojů napodobovat lidské schopnosti</a:t>
            </a:r>
          </a:p>
          <a:p>
            <a:r>
              <a:rPr lang="cs-CZ" sz="2400" dirty="0"/>
              <a:t>Uvažuje, učí se, tvoří, plánuje</a:t>
            </a:r>
          </a:p>
          <a:p>
            <a:r>
              <a:rPr lang="cs-CZ" sz="2400" dirty="0"/>
              <a:t>Řeší problémy</a:t>
            </a:r>
          </a:p>
          <a:p>
            <a:r>
              <a:rPr lang="cs-CZ" sz="2400" dirty="0"/>
              <a:t>Analyzuje data</a:t>
            </a:r>
          </a:p>
        </p:txBody>
      </p:sp>
    </p:spTree>
    <p:extLst>
      <p:ext uri="{BB962C8B-B14F-4D97-AF65-F5344CB8AC3E}">
        <p14:creationId xmlns:p14="http://schemas.microsoft.com/office/powerpoint/2010/main" val="21000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D81D18-7444-4B90-79BB-A13F4B90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 v marketingu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478CE3-4A53-0404-3C8B-80308B73D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/>
              <a:t>Personalizace obsahu</a:t>
            </a:r>
          </a:p>
          <a:p>
            <a:r>
              <a:rPr lang="cs-CZ" sz="2400" dirty="0"/>
              <a:t>Prediktivní analýza chování zákazníků</a:t>
            </a:r>
          </a:p>
          <a:p>
            <a:r>
              <a:rPr lang="cs-CZ" sz="2400" dirty="0"/>
              <a:t>Předvídání trendů</a:t>
            </a:r>
          </a:p>
          <a:p>
            <a:r>
              <a:rPr lang="cs-CZ" sz="2400" dirty="0"/>
              <a:t>Chatboti</a:t>
            </a:r>
          </a:p>
          <a:p>
            <a:r>
              <a:rPr lang="cs-CZ" sz="2400" dirty="0"/>
              <a:t>Reklamní kampaně</a:t>
            </a:r>
          </a:p>
          <a:p>
            <a:r>
              <a:rPr lang="cs-CZ" sz="2400" dirty="0"/>
              <a:t>Tvorba videoklipů</a:t>
            </a:r>
          </a:p>
        </p:txBody>
      </p:sp>
    </p:spTree>
    <p:extLst>
      <p:ext uri="{BB962C8B-B14F-4D97-AF65-F5344CB8AC3E}">
        <p14:creationId xmlns:p14="http://schemas.microsoft.com/office/powerpoint/2010/main" val="377323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F4DBF0-ABCD-7DB3-EA2E-CEB036C2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 pro tvorbu textu</a:t>
            </a:r>
          </a:p>
        </p:txBody>
      </p:sp>
      <p:pic>
        <p:nvPicPr>
          <p:cNvPr id="4" name="Zástupný obsah 3" descr="ChatGPT - Wikipedia">
            <a:extLst>
              <a:ext uri="{FF2B5EF4-FFF2-40B4-BE49-F238E27FC236}">
                <a16:creationId xmlns:a16="http://schemas.microsoft.com/office/drawing/2014/main" id="{B22AE9AC-6068-DEB4-F619-190401138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072" y="2336049"/>
            <a:ext cx="3221873" cy="3221873"/>
          </a:xfrm>
        </p:spPr>
      </p:pic>
      <p:pic>
        <p:nvPicPr>
          <p:cNvPr id="6" name="Grafický objekt 5" descr="Umělá inteligence Deeply - futuristická aplikace, kterou musíte vidět">
            <a:extLst>
              <a:ext uri="{FF2B5EF4-FFF2-40B4-BE49-F238E27FC236}">
                <a16:creationId xmlns:a16="http://schemas.microsoft.com/office/drawing/2014/main" id="{6FA547C4-5493-4866-24A6-27DA4D8AE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3690" y="2338137"/>
            <a:ext cx="3214436" cy="3214436"/>
          </a:xfrm>
          <a:prstGeom prst="rect">
            <a:avLst/>
          </a:prstGeom>
        </p:spPr>
      </p:pic>
      <p:pic>
        <p:nvPicPr>
          <p:cNvPr id="3" name="Grafický objekt 2" descr="DeepAI">
            <a:extLst>
              <a:ext uri="{FF2B5EF4-FFF2-40B4-BE49-F238E27FC236}">
                <a16:creationId xmlns:a16="http://schemas.microsoft.com/office/drawing/2014/main" id="{BFA70DFE-5ED9-1B61-211E-F35F4A960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2216" y="2339057"/>
            <a:ext cx="3344777" cy="32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4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247D8D-41A4-2DB0-A349-AF8363B5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 pro tvorbu obrázků</a:t>
            </a:r>
          </a:p>
        </p:txBody>
      </p:sp>
      <p:pic>
        <p:nvPicPr>
          <p:cNvPr id="4" name="Zástupný obsah 3" descr="Midjourney – Wikipedie">
            <a:extLst>
              <a:ext uri="{FF2B5EF4-FFF2-40B4-BE49-F238E27FC236}">
                <a16:creationId xmlns:a16="http://schemas.microsoft.com/office/drawing/2014/main" id="{A06B1196-EC75-E771-48F0-B5D9A5610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1852" y="1965075"/>
            <a:ext cx="3903662" cy="3903662"/>
          </a:xfrm>
        </p:spPr>
      </p:pic>
      <p:pic>
        <p:nvPicPr>
          <p:cNvPr id="6" name="Obrázek 5" descr="DALL-E Logo PNG Images with Transparent Background">
            <a:extLst>
              <a:ext uri="{FF2B5EF4-FFF2-40B4-BE49-F238E27FC236}">
                <a16:creationId xmlns:a16="http://schemas.microsoft.com/office/drawing/2014/main" id="{1836E04C-CE74-4DD3-CB3C-927D7F0DA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77" y="2980186"/>
            <a:ext cx="5450303" cy="15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35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8A1D74-632D-32FC-A9B8-4ED74C09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AI pro tvorbu videí</a:t>
            </a:r>
          </a:p>
        </p:txBody>
      </p:sp>
      <p:pic>
        <p:nvPicPr>
          <p:cNvPr id="4" name="Zástupný obsah 3" descr="D-ID Launches Creative Reality™ Studio Self-Service Video Creation Platform  with Hyper-Real AI Presenters - D-ID">
            <a:extLst>
              <a:ext uri="{FF2B5EF4-FFF2-40B4-BE49-F238E27FC236}">
                <a16:creationId xmlns:a16="http://schemas.microsoft.com/office/drawing/2014/main" id="{31690672-B739-79F9-1A42-2C60CA7AC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193" y="2132222"/>
            <a:ext cx="3810000" cy="3810000"/>
          </a:xfrm>
        </p:spPr>
      </p:pic>
      <p:pic>
        <p:nvPicPr>
          <p:cNvPr id="5" name="Obrázek 4" descr="Obsah obrázku černá, snímek obrazovky, tma, Písmo&#10;&#10;Popis se vygeneroval automaticky.">
            <a:extLst>
              <a:ext uri="{FF2B5EF4-FFF2-40B4-BE49-F238E27FC236}">
                <a16:creationId xmlns:a16="http://schemas.microsoft.com/office/drawing/2014/main" id="{0D9C9AF4-42F5-5AC1-53AE-7D375925A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0095" y="2133600"/>
            <a:ext cx="5402179" cy="38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1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863F8-0367-D616-200F-3E720027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Příklady užití:</a:t>
            </a:r>
          </a:p>
        </p:txBody>
      </p:sp>
      <p:pic>
        <p:nvPicPr>
          <p:cNvPr id="4" name="Zástupný obsah 3" descr="Obsah obrázku text, Lidská tvář, osoba, plakát&#10;&#10;Popis se vygeneroval automaticky.">
            <a:extLst>
              <a:ext uri="{FF2B5EF4-FFF2-40B4-BE49-F238E27FC236}">
                <a16:creationId xmlns:a16="http://schemas.microsoft.com/office/drawing/2014/main" id="{1453ADE9-4FD0-487C-80D0-0BF1C25BD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3" t="14215" r="-587" b="18182"/>
          <a:stretch/>
        </p:blipFill>
        <p:spPr>
          <a:xfrm>
            <a:off x="1958150" y="2070522"/>
            <a:ext cx="3087622" cy="3762587"/>
          </a:xfrm>
        </p:spPr>
      </p:pic>
      <p:pic>
        <p:nvPicPr>
          <p:cNvPr id="6" name="Obrázek 5" descr="Obsah obrázku koncert, hudba&#10;&#10;Popis se vygeneroval automaticky.">
            <a:extLst>
              <a:ext uri="{FF2B5EF4-FFF2-40B4-BE49-F238E27FC236}">
                <a16:creationId xmlns:a16="http://schemas.microsoft.com/office/drawing/2014/main" id="{EFFEA1D5-E076-7FA4-33DA-FC3CD994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3" y="2275466"/>
            <a:ext cx="5654842" cy="31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8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9863F8-0367-D616-200F-3E720027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Příklady užití:</a:t>
            </a:r>
          </a:p>
        </p:txBody>
      </p:sp>
      <p:pic>
        <p:nvPicPr>
          <p:cNvPr id="7" name="Zástupný obsah 6" descr="They even got the title wrong in their apology note. Lol. (The Lord of the  Rings: Gollum) : r/IndianGaming">
            <a:extLst>
              <a:ext uri="{FF2B5EF4-FFF2-40B4-BE49-F238E27FC236}">
                <a16:creationId xmlns:a16="http://schemas.microsoft.com/office/drawing/2014/main" id="{A55CC871-C1CA-6079-3D07-9D1B00C24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077" y="1965074"/>
            <a:ext cx="7282760" cy="4104188"/>
          </a:xfrm>
        </p:spPr>
      </p:pic>
    </p:spTree>
    <p:extLst>
      <p:ext uri="{BB962C8B-B14F-4D97-AF65-F5344CB8AC3E}">
        <p14:creationId xmlns:p14="http://schemas.microsoft.com/office/powerpoint/2010/main" val="367430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9057B4-2B71-0871-ABBC-6164BECF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k diskuzi: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024DDA-C8BD-4F3B-9056-0777DA1C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2400" dirty="0"/>
              <a:t>Máte zkušenosti s některými AI nástroji na tvorbu textu či obrázků? Pokud ano, k čemu je využíváte?</a:t>
            </a:r>
          </a:p>
        </p:txBody>
      </p:sp>
      <p:pic>
        <p:nvPicPr>
          <p:cNvPr id="4" name="Obrázek 3" descr="Artificial Intelligence AI icon PNG and SVG Vector Free Download">
            <a:extLst>
              <a:ext uri="{FF2B5EF4-FFF2-40B4-BE49-F238E27FC236}">
                <a16:creationId xmlns:a16="http://schemas.microsoft.com/office/drawing/2014/main" id="{DBE235A2-6B9D-DE00-3DD8-CB6704B0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5268" y="3592972"/>
            <a:ext cx="2011279" cy="2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03452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LightSeedRightStep">
      <a:dk1>
        <a:srgbClr val="000000"/>
      </a:dk1>
      <a:lt1>
        <a:srgbClr val="FFFFFF"/>
      </a:lt1>
      <a:dk2>
        <a:srgbClr val="41243B"/>
      </a:dk2>
      <a:lt2>
        <a:srgbClr val="E2E8E3"/>
      </a:lt2>
      <a:accent1>
        <a:srgbClr val="C493BB"/>
      </a:accent1>
      <a:accent2>
        <a:srgbClr val="BA7F96"/>
      </a:accent2>
      <a:accent3>
        <a:srgbClr val="C69796"/>
      </a:accent3>
      <a:accent4>
        <a:srgbClr val="BA997F"/>
      </a:accent4>
      <a:accent5>
        <a:srgbClr val="AAA481"/>
      </a:accent5>
      <a:accent6>
        <a:srgbClr val="9BAA74"/>
      </a:accent6>
      <a:hlink>
        <a:srgbClr val="568E61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Širokoúhlá obrazovka</PresentationFormat>
  <Paragraphs>36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8" baseType="lpstr">
      <vt:lpstr>Arial</vt:lpstr>
      <vt:lpstr>Georgia Pro Light</vt:lpstr>
      <vt:lpstr>VaultVTI</vt:lpstr>
      <vt:lpstr>Případová studie: Využití AI v marketingu</vt:lpstr>
      <vt:lpstr>Co je to AI?</vt:lpstr>
      <vt:lpstr>AI v marketingu</vt:lpstr>
      <vt:lpstr>AI pro tvorbu textu</vt:lpstr>
      <vt:lpstr>AI pro tvorbu obrázků</vt:lpstr>
      <vt:lpstr>AI pro tvorbu videí</vt:lpstr>
      <vt:lpstr>Příklady užití:</vt:lpstr>
      <vt:lpstr>Příklady užití:</vt:lpstr>
      <vt:lpstr>Otázky k diskuzi:</vt:lpstr>
      <vt:lpstr>Otázky k diskuzi:</vt:lpstr>
      <vt:lpstr>Otázky k diskuzi:</vt:lpstr>
      <vt:lpstr>Otázky k diskuzi:</vt:lpstr>
      <vt:lpstr>Otázky k diskuzi:</vt:lpstr>
      <vt:lpstr>Otázky k diskuzi:</vt:lpstr>
      <vt:lpstr>Otázky k diskuzi: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309</cp:revision>
  <dcterms:created xsi:type="dcterms:W3CDTF">2012-08-16T00:56:33Z</dcterms:created>
  <dcterms:modified xsi:type="dcterms:W3CDTF">2024-02-23T10:49:54Z</dcterms:modified>
</cp:coreProperties>
</file>